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10"/>
  </p:notesMasterIdLst>
  <p:sldIdLst>
    <p:sldId id="256" r:id="rId6"/>
    <p:sldId id="265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7" d="100"/>
          <a:sy n="57" d="100"/>
        </p:scale>
        <p:origin x="44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stø, Magnar" userId="S::magnar.selsto@arendal.kommune.no::5bc95b13-6f43-41d0-b298-1d4cc8b6b055" providerId="AD" clId="Web-{6B7EAFF5-F8A8-4FD5-A06D-88CF13B2D13D}"/>
    <pc:docChg chg="addSld delSld modSld sldOrd">
      <pc:chgData name="Selstø, Magnar" userId="S::magnar.selsto@arendal.kommune.no::5bc95b13-6f43-41d0-b298-1d4cc8b6b055" providerId="AD" clId="Web-{6B7EAFF5-F8A8-4FD5-A06D-88CF13B2D13D}" dt="2023-09-05T09:01:18.585" v="178"/>
      <pc:docMkLst>
        <pc:docMk/>
      </pc:docMkLst>
      <pc:sldChg chg="del">
        <pc:chgData name="Selstø, Magnar" userId="S::magnar.selsto@arendal.kommune.no::5bc95b13-6f43-41d0-b298-1d4cc8b6b055" providerId="AD" clId="Web-{6B7EAFF5-F8A8-4FD5-A06D-88CF13B2D13D}" dt="2023-09-05T08:53:02.126" v="32"/>
        <pc:sldMkLst>
          <pc:docMk/>
          <pc:sldMk cId="3085418370" sldId="258"/>
        </pc:sldMkLst>
      </pc:sldChg>
      <pc:sldChg chg="del">
        <pc:chgData name="Selstø, Magnar" userId="S::magnar.selsto@arendal.kommune.no::5bc95b13-6f43-41d0-b298-1d4cc8b6b055" providerId="AD" clId="Web-{6B7EAFF5-F8A8-4FD5-A06D-88CF13B2D13D}" dt="2023-09-05T08:57:20.739" v="87"/>
        <pc:sldMkLst>
          <pc:docMk/>
          <pc:sldMk cId="3064053255" sldId="262"/>
        </pc:sldMkLst>
      </pc:sldChg>
      <pc:sldChg chg="modSp add addAnim delAnim">
        <pc:chgData name="Selstø, Magnar" userId="S::magnar.selsto@arendal.kommune.no::5bc95b13-6f43-41d0-b298-1d4cc8b6b055" providerId="AD" clId="Web-{6B7EAFF5-F8A8-4FD5-A06D-88CF13B2D13D}" dt="2023-09-05T09:01:18.585" v="178"/>
        <pc:sldMkLst>
          <pc:docMk/>
          <pc:sldMk cId="2743434387" sldId="263"/>
        </pc:sldMkLst>
        <pc:spChg chg="mod">
          <ac:chgData name="Selstø, Magnar" userId="S::magnar.selsto@arendal.kommune.no::5bc95b13-6f43-41d0-b298-1d4cc8b6b055" providerId="AD" clId="Web-{6B7EAFF5-F8A8-4FD5-A06D-88CF13B2D13D}" dt="2023-09-05T09:01:05.022" v="177" actId="20577"/>
          <ac:spMkLst>
            <pc:docMk/>
            <pc:sldMk cId="2743434387" sldId="263"/>
            <ac:spMk id="2" creationId="{1909B49B-ACF6-9E79-C0F4-AD91C54FBF1B}"/>
          </ac:spMkLst>
        </pc:spChg>
        <pc:spChg chg="mod">
          <ac:chgData name="Selstø, Magnar" userId="S::magnar.selsto@arendal.kommune.no::5bc95b13-6f43-41d0-b298-1d4cc8b6b055" providerId="AD" clId="Web-{6B7EAFF5-F8A8-4FD5-A06D-88CF13B2D13D}" dt="2023-09-05T09:00:05.084" v="160" actId="20577"/>
          <ac:spMkLst>
            <pc:docMk/>
            <pc:sldMk cId="2743434387" sldId="263"/>
            <ac:spMk id="9" creationId="{1D888948-5915-94BD-BDBC-484828693CA7}"/>
          </ac:spMkLst>
        </pc:spChg>
      </pc:sldChg>
      <pc:sldChg chg="add replId">
        <pc:chgData name="Selstø, Magnar" userId="S::magnar.selsto@arendal.kommune.no::5bc95b13-6f43-41d0-b298-1d4cc8b6b055" providerId="AD" clId="Web-{6B7EAFF5-F8A8-4FD5-A06D-88CF13B2D13D}" dt="2023-09-05T08:51:05.657" v="1"/>
        <pc:sldMkLst>
          <pc:docMk/>
          <pc:sldMk cId="3605148023" sldId="264"/>
        </pc:sldMkLst>
      </pc:sldChg>
      <pc:sldChg chg="addSp modSp add ord replId addAnim delAnim">
        <pc:chgData name="Selstø, Magnar" userId="S::magnar.selsto@arendal.kommune.no::5bc95b13-6f43-41d0-b298-1d4cc8b6b055" providerId="AD" clId="Web-{6B7EAFF5-F8A8-4FD5-A06D-88CF13B2D13D}" dt="2023-09-05T08:57:04.817" v="86" actId="20577"/>
        <pc:sldMkLst>
          <pc:docMk/>
          <pc:sldMk cId="131928647" sldId="265"/>
        </pc:sldMkLst>
        <pc:spChg chg="mod">
          <ac:chgData name="Selstø, Magnar" userId="S::magnar.selsto@arendal.kommune.no::5bc95b13-6f43-41d0-b298-1d4cc8b6b055" providerId="AD" clId="Web-{6B7EAFF5-F8A8-4FD5-A06D-88CF13B2D13D}" dt="2023-09-05T08:57:04.817" v="86" actId="20577"/>
          <ac:spMkLst>
            <pc:docMk/>
            <pc:sldMk cId="131928647" sldId="265"/>
            <ac:spMk id="2" creationId="{1909B49B-ACF6-9E79-C0F4-AD91C54FBF1B}"/>
          </ac:spMkLst>
        </pc:spChg>
        <pc:spChg chg="add mod">
          <ac:chgData name="Selstø, Magnar" userId="S::magnar.selsto@arendal.kommune.no::5bc95b13-6f43-41d0-b298-1d4cc8b6b055" providerId="AD" clId="Web-{6B7EAFF5-F8A8-4FD5-A06D-88CF13B2D13D}" dt="2023-09-05T08:55:39.097" v="79" actId="1076"/>
          <ac:spMkLst>
            <pc:docMk/>
            <pc:sldMk cId="131928647" sldId="265"/>
            <ac:spMk id="3" creationId="{8B27DDE5-6122-502E-2961-B9D7CD5D6EC2}"/>
          </ac:spMkLst>
        </pc:spChg>
        <pc:spChg chg="mod">
          <ac:chgData name="Selstø, Magnar" userId="S::magnar.selsto@arendal.kommune.no::5bc95b13-6f43-41d0-b298-1d4cc8b6b055" providerId="AD" clId="Web-{6B7EAFF5-F8A8-4FD5-A06D-88CF13B2D13D}" dt="2023-09-05T08:55:27.550" v="74" actId="14100"/>
          <ac:spMkLst>
            <pc:docMk/>
            <pc:sldMk cId="131928647" sldId="265"/>
            <ac:spMk id="9" creationId="{1D888948-5915-94BD-BDBC-484828693CA7}"/>
          </ac:spMkLst>
        </pc:spChg>
      </pc:sldChg>
    </pc:docChg>
  </pc:docChgLst>
  <pc:docChgLst>
    <pc:chgData name="Selstø, Magnar" userId="S::magnar.selsto@arendal.kommune.no::5bc95b13-6f43-41d0-b298-1d4cc8b6b055" providerId="AD" clId="Web-{B2890575-9A66-4C39-90B8-56361AEAFF00}"/>
    <pc:docChg chg="addSld delSld modSld addMainMaster">
      <pc:chgData name="Selstø, Magnar" userId="S::magnar.selsto@arendal.kommune.no::5bc95b13-6f43-41d0-b298-1d4cc8b6b055" providerId="AD" clId="Web-{B2890575-9A66-4C39-90B8-56361AEAFF00}" dt="2023-09-05T07:38:28.502" v="368" actId="20577"/>
      <pc:docMkLst>
        <pc:docMk/>
      </pc:docMkLst>
      <pc:sldChg chg="modSp new del">
        <pc:chgData name="Selstø, Magnar" userId="S::magnar.selsto@arendal.kommune.no::5bc95b13-6f43-41d0-b298-1d4cc8b6b055" providerId="AD" clId="Web-{B2890575-9A66-4C39-90B8-56361AEAFF00}" dt="2023-09-05T07:20:38.255" v="39"/>
        <pc:sldMkLst>
          <pc:docMk/>
          <pc:sldMk cId="982259573" sldId="256"/>
        </pc:sldMkLst>
        <pc:spChg chg="mod">
          <ac:chgData name="Selstø, Magnar" userId="S::magnar.selsto@arendal.kommune.no::5bc95b13-6f43-41d0-b298-1d4cc8b6b055" providerId="AD" clId="Web-{B2890575-9A66-4C39-90B8-56361AEAFF00}" dt="2023-09-05T07:18:34.082" v="31" actId="20577"/>
          <ac:spMkLst>
            <pc:docMk/>
            <pc:sldMk cId="982259573" sldId="256"/>
            <ac:spMk id="2" creationId="{A5928E5A-0178-412B-579E-7FA5DC80E899}"/>
          </ac:spMkLst>
        </pc:spChg>
        <pc:spChg chg="mod">
          <ac:chgData name="Selstø, Magnar" userId="S::magnar.selsto@arendal.kommune.no::5bc95b13-6f43-41d0-b298-1d4cc8b6b055" providerId="AD" clId="Web-{B2890575-9A66-4C39-90B8-56361AEAFF00}" dt="2023-09-05T07:18:38.769" v="32" actId="20577"/>
          <ac:spMkLst>
            <pc:docMk/>
            <pc:sldMk cId="982259573" sldId="256"/>
            <ac:spMk id="3" creationId="{C85BB768-7E96-2E44-9CC4-10E9B952E9F2}"/>
          </ac:spMkLst>
        </pc:spChg>
      </pc:sldChg>
      <pc:sldChg chg="new del">
        <pc:chgData name="Selstø, Magnar" userId="S::magnar.selsto@arendal.kommune.no::5bc95b13-6f43-41d0-b298-1d4cc8b6b055" providerId="AD" clId="Web-{B2890575-9A66-4C39-90B8-56361AEAFF00}" dt="2023-09-05T07:20:36.927" v="38"/>
        <pc:sldMkLst>
          <pc:docMk/>
          <pc:sldMk cId="258249379" sldId="257"/>
        </pc:sldMkLst>
      </pc:sldChg>
      <pc:sldChg chg="modSp add">
        <pc:chgData name="Selstø, Magnar" userId="S::magnar.selsto@arendal.kommune.no::5bc95b13-6f43-41d0-b298-1d4cc8b6b055" providerId="AD" clId="Web-{B2890575-9A66-4C39-90B8-56361AEAFF00}" dt="2023-09-05T07:21:07.287" v="57" actId="1076"/>
        <pc:sldMkLst>
          <pc:docMk/>
          <pc:sldMk cId="3085418370" sldId="258"/>
        </pc:sldMkLst>
        <pc:spChg chg="mod">
          <ac:chgData name="Selstø, Magnar" userId="S::magnar.selsto@arendal.kommune.no::5bc95b13-6f43-41d0-b298-1d4cc8b6b055" providerId="AD" clId="Web-{B2890575-9A66-4C39-90B8-56361AEAFF00}" dt="2023-09-05T07:21:00.833" v="54" actId="1076"/>
          <ac:spMkLst>
            <pc:docMk/>
            <pc:sldMk cId="3085418370" sldId="258"/>
            <ac:spMk id="2" creationId="{1909B49B-ACF6-9E79-C0F4-AD91C54FBF1B}"/>
          </ac:spMkLst>
        </pc:spChg>
        <pc:spChg chg="mod">
          <ac:chgData name="Selstø, Magnar" userId="S::magnar.selsto@arendal.kommune.no::5bc95b13-6f43-41d0-b298-1d4cc8b6b055" providerId="AD" clId="Web-{B2890575-9A66-4C39-90B8-56361AEAFF00}" dt="2023-09-05T07:21:07.287" v="57" actId="1076"/>
          <ac:spMkLst>
            <pc:docMk/>
            <pc:sldMk cId="3085418370" sldId="258"/>
            <ac:spMk id="9" creationId="{1D888948-5915-94BD-BDBC-484828693CA7}"/>
          </ac:spMkLst>
        </pc:spChg>
      </pc:sldChg>
      <pc:sldChg chg="modSp add replId">
        <pc:chgData name="Selstø, Magnar" userId="S::magnar.selsto@arendal.kommune.no::5bc95b13-6f43-41d0-b298-1d4cc8b6b055" providerId="AD" clId="Web-{B2890575-9A66-4C39-90B8-56361AEAFF00}" dt="2023-09-05T07:33:46.201" v="270" actId="20577"/>
        <pc:sldMkLst>
          <pc:docMk/>
          <pc:sldMk cId="224315181" sldId="259"/>
        </pc:sldMkLst>
        <pc:spChg chg="mod">
          <ac:chgData name="Selstø, Magnar" userId="S::magnar.selsto@arendal.kommune.no::5bc95b13-6f43-41d0-b298-1d4cc8b6b055" providerId="AD" clId="Web-{B2890575-9A66-4C39-90B8-56361AEAFF00}" dt="2023-09-05T07:33:46.201" v="270" actId="20577"/>
          <ac:spMkLst>
            <pc:docMk/>
            <pc:sldMk cId="224315181" sldId="259"/>
            <ac:spMk id="9" creationId="{1D888948-5915-94BD-BDBC-484828693CA7}"/>
          </ac:spMkLst>
        </pc:spChg>
      </pc:sldChg>
      <pc:sldChg chg="modSp add replId">
        <pc:chgData name="Selstø, Magnar" userId="S::magnar.selsto@arendal.kommune.no::5bc95b13-6f43-41d0-b298-1d4cc8b6b055" providerId="AD" clId="Web-{B2890575-9A66-4C39-90B8-56361AEAFF00}" dt="2023-09-05T07:38:28.502" v="368" actId="20577"/>
        <pc:sldMkLst>
          <pc:docMk/>
          <pc:sldMk cId="3526177586" sldId="260"/>
        </pc:sldMkLst>
        <pc:spChg chg="mod">
          <ac:chgData name="Selstø, Magnar" userId="S::magnar.selsto@arendal.kommune.no::5bc95b13-6f43-41d0-b298-1d4cc8b6b055" providerId="AD" clId="Web-{B2890575-9A66-4C39-90B8-56361AEAFF00}" dt="2023-09-05T07:38:28.502" v="368" actId="20577"/>
          <ac:spMkLst>
            <pc:docMk/>
            <pc:sldMk cId="3526177586" sldId="260"/>
            <ac:spMk id="9" creationId="{1D888948-5915-94BD-BDBC-484828693CA7}"/>
          </ac:spMkLst>
        </pc:spChg>
      </pc:sldChg>
      <pc:sldChg chg="add replId">
        <pc:chgData name="Selstø, Magnar" userId="S::magnar.selsto@arendal.kommune.no::5bc95b13-6f43-41d0-b298-1d4cc8b6b055" providerId="AD" clId="Web-{B2890575-9A66-4C39-90B8-56361AEAFF00}" dt="2023-09-05T07:20:32.489" v="37"/>
        <pc:sldMkLst>
          <pc:docMk/>
          <pc:sldMk cId="2367493695" sldId="261"/>
        </pc:sldMkLst>
      </pc:sldChg>
      <pc:sldChg chg="modSp new">
        <pc:chgData name="Selstø, Magnar" userId="S::magnar.selsto@arendal.kommune.no::5bc95b13-6f43-41d0-b298-1d4cc8b6b055" providerId="AD" clId="Web-{B2890575-9A66-4C39-90B8-56361AEAFF00}" dt="2023-09-05T07:31:38.216" v="168" actId="20577"/>
        <pc:sldMkLst>
          <pc:docMk/>
          <pc:sldMk cId="3064053255" sldId="262"/>
        </pc:sldMkLst>
        <pc:spChg chg="mod">
          <ac:chgData name="Selstø, Magnar" userId="S::magnar.selsto@arendal.kommune.no::5bc95b13-6f43-41d0-b298-1d4cc8b6b055" providerId="AD" clId="Web-{B2890575-9A66-4C39-90B8-56361AEAFF00}" dt="2023-09-05T07:25:47.634" v="139" actId="20577"/>
          <ac:spMkLst>
            <pc:docMk/>
            <pc:sldMk cId="3064053255" sldId="262"/>
            <ac:spMk id="2" creationId="{69456C49-8139-66E7-D859-559F46D733F2}"/>
          </ac:spMkLst>
        </pc:spChg>
        <pc:spChg chg="mod">
          <ac:chgData name="Selstø, Magnar" userId="S::magnar.selsto@arendal.kommune.no::5bc95b13-6f43-41d0-b298-1d4cc8b6b055" providerId="AD" clId="Web-{B2890575-9A66-4C39-90B8-56361AEAFF00}" dt="2023-09-05T07:31:38.216" v="168" actId="20577"/>
          <ac:spMkLst>
            <pc:docMk/>
            <pc:sldMk cId="3064053255" sldId="262"/>
            <ac:spMk id="3" creationId="{E6183D8E-0EB5-2265-5F17-10262101D414}"/>
          </ac:spMkLst>
        </pc:spChg>
      </pc:sldChg>
      <pc:sldMasterChg chg="add addSldLayout">
        <pc:chgData name="Selstø, Magnar" userId="S::magnar.selsto@arendal.kommune.no::5bc95b13-6f43-41d0-b298-1d4cc8b6b055" providerId="AD" clId="Web-{B2890575-9A66-4C39-90B8-56361AEAFF00}" dt="2023-09-05T07:20:27.052" v="34"/>
        <pc:sldMasterMkLst>
          <pc:docMk/>
          <pc:sldMasterMk cId="2649319511" sldId="2147483648"/>
        </pc:sldMasterMkLst>
        <pc:sldLayoutChg chg="add">
          <pc:chgData name="Selstø, Magnar" userId="S::magnar.selsto@arendal.kommune.no::5bc95b13-6f43-41d0-b298-1d4cc8b6b055" providerId="AD" clId="Web-{B2890575-9A66-4C39-90B8-56361AEAFF00}" dt="2023-09-05T07:20:27.052" v="34"/>
          <pc:sldLayoutMkLst>
            <pc:docMk/>
            <pc:sldMasterMk cId="2649319511" sldId="2147483648"/>
            <pc:sldLayoutMk cId="1137542638" sldId="2147483649"/>
          </pc:sldLayoutMkLst>
        </pc:sldLayoutChg>
        <pc:sldLayoutChg chg="add">
          <pc:chgData name="Selstø, Magnar" userId="S::magnar.selsto@arendal.kommune.no::5bc95b13-6f43-41d0-b298-1d4cc8b6b055" providerId="AD" clId="Web-{B2890575-9A66-4C39-90B8-56361AEAFF00}" dt="2023-09-05T07:20:27.052" v="34"/>
          <pc:sldLayoutMkLst>
            <pc:docMk/>
            <pc:sldMasterMk cId="2649319511" sldId="2147483648"/>
            <pc:sldLayoutMk cId="3074127366" sldId="2147483650"/>
          </pc:sldLayoutMkLst>
        </pc:sldLayoutChg>
        <pc:sldLayoutChg chg="add">
          <pc:chgData name="Selstø, Magnar" userId="S::magnar.selsto@arendal.kommune.no::5bc95b13-6f43-41d0-b298-1d4cc8b6b055" providerId="AD" clId="Web-{B2890575-9A66-4C39-90B8-56361AEAFF00}" dt="2023-09-05T07:20:27.052" v="34"/>
          <pc:sldLayoutMkLst>
            <pc:docMk/>
            <pc:sldMasterMk cId="2649319511" sldId="2147483648"/>
            <pc:sldLayoutMk cId="2697081350" sldId="2147483651"/>
          </pc:sldLayoutMkLst>
        </pc:sldLayoutChg>
        <pc:sldLayoutChg chg="add">
          <pc:chgData name="Selstø, Magnar" userId="S::magnar.selsto@arendal.kommune.no::5bc95b13-6f43-41d0-b298-1d4cc8b6b055" providerId="AD" clId="Web-{B2890575-9A66-4C39-90B8-56361AEAFF00}" dt="2023-09-05T07:20:27.052" v="34"/>
          <pc:sldLayoutMkLst>
            <pc:docMk/>
            <pc:sldMasterMk cId="2649319511" sldId="2147483648"/>
            <pc:sldLayoutMk cId="2764821704" sldId="2147483652"/>
          </pc:sldLayoutMkLst>
        </pc:sldLayoutChg>
        <pc:sldLayoutChg chg="add">
          <pc:chgData name="Selstø, Magnar" userId="S::magnar.selsto@arendal.kommune.no::5bc95b13-6f43-41d0-b298-1d4cc8b6b055" providerId="AD" clId="Web-{B2890575-9A66-4C39-90B8-56361AEAFF00}" dt="2023-09-05T07:20:27.052" v="34"/>
          <pc:sldLayoutMkLst>
            <pc:docMk/>
            <pc:sldMasterMk cId="2649319511" sldId="2147483648"/>
            <pc:sldLayoutMk cId="4043207736" sldId="2147483653"/>
          </pc:sldLayoutMkLst>
        </pc:sldLayoutChg>
        <pc:sldLayoutChg chg="add">
          <pc:chgData name="Selstø, Magnar" userId="S::magnar.selsto@arendal.kommune.no::5bc95b13-6f43-41d0-b298-1d4cc8b6b055" providerId="AD" clId="Web-{B2890575-9A66-4C39-90B8-56361AEAFF00}" dt="2023-09-05T07:20:27.052" v="34"/>
          <pc:sldLayoutMkLst>
            <pc:docMk/>
            <pc:sldMasterMk cId="2649319511" sldId="2147483648"/>
            <pc:sldLayoutMk cId="3347560075" sldId="2147483654"/>
          </pc:sldLayoutMkLst>
        </pc:sldLayoutChg>
        <pc:sldLayoutChg chg="add">
          <pc:chgData name="Selstø, Magnar" userId="S::magnar.selsto@arendal.kommune.no::5bc95b13-6f43-41d0-b298-1d4cc8b6b055" providerId="AD" clId="Web-{B2890575-9A66-4C39-90B8-56361AEAFF00}" dt="2023-09-05T07:20:27.052" v="34"/>
          <pc:sldLayoutMkLst>
            <pc:docMk/>
            <pc:sldMasterMk cId="2649319511" sldId="2147483648"/>
            <pc:sldLayoutMk cId="1086863534" sldId="2147483655"/>
          </pc:sldLayoutMkLst>
        </pc:sldLayoutChg>
        <pc:sldLayoutChg chg="add">
          <pc:chgData name="Selstø, Magnar" userId="S::magnar.selsto@arendal.kommune.no::5bc95b13-6f43-41d0-b298-1d4cc8b6b055" providerId="AD" clId="Web-{B2890575-9A66-4C39-90B8-56361AEAFF00}" dt="2023-09-05T07:20:27.052" v="34"/>
          <pc:sldLayoutMkLst>
            <pc:docMk/>
            <pc:sldMasterMk cId="2649319511" sldId="2147483648"/>
            <pc:sldLayoutMk cId="1635284649" sldId="2147483656"/>
          </pc:sldLayoutMkLst>
        </pc:sldLayoutChg>
        <pc:sldLayoutChg chg="add">
          <pc:chgData name="Selstø, Magnar" userId="S::magnar.selsto@arendal.kommune.no::5bc95b13-6f43-41d0-b298-1d4cc8b6b055" providerId="AD" clId="Web-{B2890575-9A66-4C39-90B8-56361AEAFF00}" dt="2023-09-05T07:20:27.052" v="34"/>
          <pc:sldLayoutMkLst>
            <pc:docMk/>
            <pc:sldMasterMk cId="2649319511" sldId="2147483648"/>
            <pc:sldLayoutMk cId="4132015190" sldId="2147483657"/>
          </pc:sldLayoutMkLst>
        </pc:sldLayoutChg>
        <pc:sldLayoutChg chg="add">
          <pc:chgData name="Selstø, Magnar" userId="S::magnar.selsto@arendal.kommune.no::5bc95b13-6f43-41d0-b298-1d4cc8b6b055" providerId="AD" clId="Web-{B2890575-9A66-4C39-90B8-56361AEAFF00}" dt="2023-09-05T07:20:27.052" v="34"/>
          <pc:sldLayoutMkLst>
            <pc:docMk/>
            <pc:sldMasterMk cId="2649319511" sldId="2147483648"/>
            <pc:sldLayoutMk cId="2170980588" sldId="2147483658"/>
          </pc:sldLayoutMkLst>
        </pc:sldLayoutChg>
        <pc:sldLayoutChg chg="add">
          <pc:chgData name="Selstø, Magnar" userId="S::magnar.selsto@arendal.kommune.no::5bc95b13-6f43-41d0-b298-1d4cc8b6b055" providerId="AD" clId="Web-{B2890575-9A66-4C39-90B8-56361AEAFF00}" dt="2023-09-05T07:20:27.052" v="34"/>
          <pc:sldLayoutMkLst>
            <pc:docMk/>
            <pc:sldMasterMk cId="2649319511" sldId="2147483648"/>
            <pc:sldLayoutMk cId="557333919" sldId="2147483659"/>
          </pc:sldLayoutMkLst>
        </pc:sldLayoutChg>
      </pc:sldMasterChg>
    </pc:docChg>
  </pc:docChgLst>
  <pc:docChgLst>
    <pc:chgData name="Selstø, Magnar" userId="S::magnar.selsto@arendal.kommune.no::5bc95b13-6f43-41d0-b298-1d4cc8b6b055" providerId="AD" clId="Web-{76B8DF3B-D4C3-1C08-E878-260F05BA70C8}"/>
    <pc:docChg chg="modSld">
      <pc:chgData name="Selstø, Magnar" userId="S::magnar.selsto@arendal.kommune.no::5bc95b13-6f43-41d0-b298-1d4cc8b6b055" providerId="AD" clId="Web-{76B8DF3B-D4C3-1C08-E878-260F05BA70C8}" dt="2024-03-03T22:32:47.673" v="5"/>
      <pc:docMkLst>
        <pc:docMk/>
      </pc:docMkLst>
      <pc:sldChg chg="modNotes">
        <pc:chgData name="Selstø, Magnar" userId="S::magnar.selsto@arendal.kommune.no::5bc95b13-6f43-41d0-b298-1d4cc8b6b055" providerId="AD" clId="Web-{76B8DF3B-D4C3-1C08-E878-260F05BA70C8}" dt="2024-03-03T22:32:47.673" v="5"/>
        <pc:sldMkLst>
          <pc:docMk/>
          <pc:sldMk cId="4253124984" sldId="256"/>
        </pc:sldMkLst>
      </pc:sldChg>
      <pc:sldChg chg="modNotes">
        <pc:chgData name="Selstø, Magnar" userId="S::magnar.selsto@arendal.kommune.no::5bc95b13-6f43-41d0-b298-1d4cc8b6b055" providerId="AD" clId="Web-{76B8DF3B-D4C3-1C08-E878-260F05BA70C8}" dt="2024-03-03T22:32:41.673" v="2"/>
        <pc:sldMkLst>
          <pc:docMk/>
          <pc:sldMk cId="2743434387" sldId="263"/>
        </pc:sldMkLst>
      </pc:sldChg>
      <pc:sldChg chg="modNotes">
        <pc:chgData name="Selstø, Magnar" userId="S::magnar.selsto@arendal.kommune.no::5bc95b13-6f43-41d0-b298-1d4cc8b6b055" providerId="AD" clId="Web-{76B8DF3B-D4C3-1C08-E878-260F05BA70C8}" dt="2024-03-03T22:32:43.986" v="4"/>
        <pc:sldMkLst>
          <pc:docMk/>
          <pc:sldMk cId="131928647" sldId="265"/>
        </pc:sldMkLst>
      </pc:sldChg>
      <pc:sldChg chg="modNotes">
        <pc:chgData name="Selstø, Magnar" userId="S::magnar.selsto@arendal.kommune.no::5bc95b13-6f43-41d0-b298-1d4cc8b6b055" providerId="AD" clId="Web-{76B8DF3B-D4C3-1C08-E878-260F05BA70C8}" dt="2024-03-03T22:32:37.220" v="1"/>
        <pc:sldMkLst>
          <pc:docMk/>
          <pc:sldMk cId="2220593791" sldId="266"/>
        </pc:sldMkLst>
      </pc:sldChg>
    </pc:docChg>
  </pc:docChgLst>
  <pc:docChgLst>
    <pc:chgData name="Selstø, Magnar" userId="5bc95b13-6f43-41d0-b298-1d4cc8b6b055" providerId="ADAL" clId="{B8F2A1E6-FF77-4EB2-88C9-7510AA4DF721}"/>
    <pc:docChg chg="undo custSel addSld delSld modSld">
      <pc:chgData name="Selstø, Magnar" userId="5bc95b13-6f43-41d0-b298-1d4cc8b6b055" providerId="ADAL" clId="{B8F2A1E6-FF77-4EB2-88C9-7510AA4DF721}" dt="2023-09-05T09:40:56.762" v="310" actId="1076"/>
      <pc:docMkLst>
        <pc:docMk/>
      </pc:docMkLst>
      <pc:sldChg chg="delSp modSp add mod setBg delDesignElem">
        <pc:chgData name="Selstø, Magnar" userId="5bc95b13-6f43-41d0-b298-1d4cc8b6b055" providerId="ADAL" clId="{B8F2A1E6-FF77-4EB2-88C9-7510AA4DF721}" dt="2023-09-05T09:34:22.164" v="276" actId="122"/>
        <pc:sldMkLst>
          <pc:docMk/>
          <pc:sldMk cId="4253124984" sldId="256"/>
        </pc:sldMkLst>
        <pc:spChg chg="mod">
          <ac:chgData name="Selstø, Magnar" userId="5bc95b13-6f43-41d0-b298-1d4cc8b6b055" providerId="ADAL" clId="{B8F2A1E6-FF77-4EB2-88C9-7510AA4DF721}" dt="2023-09-05T09:34:22.164" v="276" actId="122"/>
          <ac:spMkLst>
            <pc:docMk/>
            <pc:sldMk cId="4253124984" sldId="256"/>
            <ac:spMk id="2" creationId="{00000000-0000-0000-0000-000000000000}"/>
          </ac:spMkLst>
        </pc:spChg>
        <pc:spChg chg="del">
          <ac:chgData name="Selstø, Magnar" userId="5bc95b13-6f43-41d0-b298-1d4cc8b6b055" providerId="ADAL" clId="{B8F2A1E6-FF77-4EB2-88C9-7510AA4DF721}" dt="2023-09-05T09:32:01.338" v="236"/>
          <ac:spMkLst>
            <pc:docMk/>
            <pc:sldMk cId="4253124984" sldId="256"/>
            <ac:spMk id="39" creationId="{ECC07320-C2CA-4E29-8481-9D9E143C7788}"/>
          </ac:spMkLst>
        </pc:spChg>
      </pc:sldChg>
      <pc:sldChg chg="del setBg">
        <pc:chgData name="Selstø, Magnar" userId="5bc95b13-6f43-41d0-b298-1d4cc8b6b055" providerId="ADAL" clId="{B8F2A1E6-FF77-4EB2-88C9-7510AA4DF721}" dt="2023-09-05T09:39:30.785" v="278" actId="47"/>
        <pc:sldMkLst>
          <pc:docMk/>
          <pc:sldMk cId="224315181" sldId="259"/>
        </pc:sldMkLst>
      </pc:sldChg>
      <pc:sldChg chg="addSp delSp modSp mod setBg">
        <pc:chgData name="Selstø, Magnar" userId="5bc95b13-6f43-41d0-b298-1d4cc8b6b055" providerId="ADAL" clId="{B8F2A1E6-FF77-4EB2-88C9-7510AA4DF721}" dt="2023-09-05T09:39:40.443" v="280"/>
        <pc:sldMkLst>
          <pc:docMk/>
          <pc:sldMk cId="3526177586" sldId="260"/>
        </pc:sldMkLst>
        <pc:grpChg chg="del">
          <ac:chgData name="Selstø, Magnar" userId="5bc95b13-6f43-41d0-b298-1d4cc8b6b055" providerId="ADAL" clId="{B8F2A1E6-FF77-4EB2-88C9-7510AA4DF721}" dt="2023-09-05T09:39:39.395" v="279" actId="478"/>
          <ac:grpSpMkLst>
            <pc:docMk/>
            <pc:sldMk cId="3526177586" sldId="260"/>
            <ac:grpSpMk id="7" creationId="{F31EF17D-8461-CB2A-FF2D-4135B6404C84}"/>
          </ac:grpSpMkLst>
        </pc:grpChg>
        <pc:picChg chg="add mod">
          <ac:chgData name="Selstø, Magnar" userId="5bc95b13-6f43-41d0-b298-1d4cc8b6b055" providerId="ADAL" clId="{B8F2A1E6-FF77-4EB2-88C9-7510AA4DF721}" dt="2023-09-05T09:39:40.443" v="280"/>
          <ac:picMkLst>
            <pc:docMk/>
            <pc:sldMk cId="3526177586" sldId="260"/>
            <ac:picMk id="3" creationId="{857C8E77-FDC3-C8AE-63EA-23E43A80FBD8}"/>
          </ac:picMkLst>
        </pc:picChg>
        <pc:picChg chg="add mod">
          <ac:chgData name="Selstø, Magnar" userId="5bc95b13-6f43-41d0-b298-1d4cc8b6b055" providerId="ADAL" clId="{B8F2A1E6-FF77-4EB2-88C9-7510AA4DF721}" dt="2023-09-05T09:39:40.443" v="280"/>
          <ac:picMkLst>
            <pc:docMk/>
            <pc:sldMk cId="3526177586" sldId="260"/>
            <ac:picMk id="4" creationId="{58888FF2-9CAE-1FAE-805A-B35837934754}"/>
          </ac:picMkLst>
        </pc:picChg>
        <pc:picChg chg="add mod">
          <ac:chgData name="Selstø, Magnar" userId="5bc95b13-6f43-41d0-b298-1d4cc8b6b055" providerId="ADAL" clId="{B8F2A1E6-FF77-4EB2-88C9-7510AA4DF721}" dt="2023-09-05T09:39:40.443" v="280"/>
          <ac:picMkLst>
            <pc:docMk/>
            <pc:sldMk cId="3526177586" sldId="260"/>
            <ac:picMk id="6" creationId="{E956BBFE-AEFF-699D-A8E7-041A1E37A400}"/>
          </ac:picMkLst>
        </pc:picChg>
        <pc:picChg chg="add mod">
          <ac:chgData name="Selstø, Magnar" userId="5bc95b13-6f43-41d0-b298-1d4cc8b6b055" providerId="ADAL" clId="{B8F2A1E6-FF77-4EB2-88C9-7510AA4DF721}" dt="2023-09-05T09:39:40.443" v="280"/>
          <ac:picMkLst>
            <pc:docMk/>
            <pc:sldMk cId="3526177586" sldId="260"/>
            <ac:picMk id="8" creationId="{145336B1-A126-9853-1719-69D59FE65FB9}"/>
          </ac:picMkLst>
        </pc:picChg>
        <pc:picChg chg="add mod">
          <ac:chgData name="Selstø, Magnar" userId="5bc95b13-6f43-41d0-b298-1d4cc8b6b055" providerId="ADAL" clId="{B8F2A1E6-FF77-4EB2-88C9-7510AA4DF721}" dt="2023-09-05T09:39:40.443" v="280"/>
          <ac:picMkLst>
            <pc:docMk/>
            <pc:sldMk cId="3526177586" sldId="260"/>
            <ac:picMk id="11" creationId="{6CF7023A-992C-0DC8-90E3-6484ADECC919}"/>
          </ac:picMkLst>
        </pc:picChg>
      </pc:sldChg>
      <pc:sldChg chg="del setBg">
        <pc:chgData name="Selstø, Magnar" userId="5bc95b13-6f43-41d0-b298-1d4cc8b6b055" providerId="ADAL" clId="{B8F2A1E6-FF77-4EB2-88C9-7510AA4DF721}" dt="2023-09-05T09:39:54.738" v="281" actId="47"/>
        <pc:sldMkLst>
          <pc:docMk/>
          <pc:sldMk cId="2367493695" sldId="261"/>
        </pc:sldMkLst>
      </pc:sldChg>
      <pc:sldChg chg="addSp delSp modSp mod setBg modAnim">
        <pc:chgData name="Selstø, Magnar" userId="5bc95b13-6f43-41d0-b298-1d4cc8b6b055" providerId="ADAL" clId="{B8F2A1E6-FF77-4EB2-88C9-7510AA4DF721}" dt="2023-09-05T09:33:55.839" v="267"/>
        <pc:sldMkLst>
          <pc:docMk/>
          <pc:sldMk cId="2743434387" sldId="263"/>
        </pc:sldMkLst>
        <pc:spChg chg="mod">
          <ac:chgData name="Selstø, Magnar" userId="5bc95b13-6f43-41d0-b298-1d4cc8b6b055" providerId="ADAL" clId="{B8F2A1E6-FF77-4EB2-88C9-7510AA4DF721}" dt="2023-09-05T09:28:49.380" v="233" actId="2711"/>
          <ac:spMkLst>
            <pc:docMk/>
            <pc:sldMk cId="2743434387" sldId="263"/>
            <ac:spMk id="2" creationId="{1909B49B-ACF6-9E79-C0F4-AD91C54FBF1B}"/>
          </ac:spMkLst>
        </pc:spChg>
        <pc:spChg chg="mod">
          <ac:chgData name="Selstø, Magnar" userId="5bc95b13-6f43-41d0-b298-1d4cc8b6b055" providerId="ADAL" clId="{B8F2A1E6-FF77-4EB2-88C9-7510AA4DF721}" dt="2023-09-05T09:29:02.321" v="234" actId="255"/>
          <ac:spMkLst>
            <pc:docMk/>
            <pc:sldMk cId="2743434387" sldId="263"/>
            <ac:spMk id="9" creationId="{1D888948-5915-94BD-BDBC-484828693CA7}"/>
          </ac:spMkLst>
        </pc:spChg>
        <pc:grpChg chg="del">
          <ac:chgData name="Selstø, Magnar" userId="5bc95b13-6f43-41d0-b298-1d4cc8b6b055" providerId="ADAL" clId="{B8F2A1E6-FF77-4EB2-88C9-7510AA4DF721}" dt="2023-09-05T09:33:54.017" v="266" actId="478"/>
          <ac:grpSpMkLst>
            <pc:docMk/>
            <pc:sldMk cId="2743434387" sldId="263"/>
            <ac:grpSpMk id="7" creationId="{F31EF17D-8461-CB2A-FF2D-4135B6404C84}"/>
          </ac:grpSpMkLst>
        </pc:grpChg>
        <pc:picChg chg="add mod">
          <ac:chgData name="Selstø, Magnar" userId="5bc95b13-6f43-41d0-b298-1d4cc8b6b055" providerId="ADAL" clId="{B8F2A1E6-FF77-4EB2-88C9-7510AA4DF721}" dt="2023-09-05T09:33:55.839" v="267"/>
          <ac:picMkLst>
            <pc:docMk/>
            <pc:sldMk cId="2743434387" sldId="263"/>
            <ac:picMk id="3" creationId="{E9F3A82E-35D7-FF44-999D-E43CB12BED60}"/>
          </ac:picMkLst>
        </pc:picChg>
        <pc:picChg chg="add mod">
          <ac:chgData name="Selstø, Magnar" userId="5bc95b13-6f43-41d0-b298-1d4cc8b6b055" providerId="ADAL" clId="{B8F2A1E6-FF77-4EB2-88C9-7510AA4DF721}" dt="2023-09-05T09:33:55.839" v="267"/>
          <ac:picMkLst>
            <pc:docMk/>
            <pc:sldMk cId="2743434387" sldId="263"/>
            <ac:picMk id="4" creationId="{12CC32CC-0839-2DE8-C2A6-CA1C693CDC77}"/>
          </ac:picMkLst>
        </pc:picChg>
        <pc:picChg chg="add mod">
          <ac:chgData name="Selstø, Magnar" userId="5bc95b13-6f43-41d0-b298-1d4cc8b6b055" providerId="ADAL" clId="{B8F2A1E6-FF77-4EB2-88C9-7510AA4DF721}" dt="2023-09-05T09:33:55.839" v="267"/>
          <ac:picMkLst>
            <pc:docMk/>
            <pc:sldMk cId="2743434387" sldId="263"/>
            <ac:picMk id="6" creationId="{7ACFAF31-3D62-F2CA-E0AA-FBF9D94B1820}"/>
          </ac:picMkLst>
        </pc:picChg>
        <pc:picChg chg="add mod">
          <ac:chgData name="Selstø, Magnar" userId="5bc95b13-6f43-41d0-b298-1d4cc8b6b055" providerId="ADAL" clId="{B8F2A1E6-FF77-4EB2-88C9-7510AA4DF721}" dt="2023-09-05T09:33:55.839" v="267"/>
          <ac:picMkLst>
            <pc:docMk/>
            <pc:sldMk cId="2743434387" sldId="263"/>
            <ac:picMk id="8" creationId="{8B9AEAE5-A808-DF5F-70E4-B00DF62F91CF}"/>
          </ac:picMkLst>
        </pc:picChg>
        <pc:picChg chg="add mod">
          <ac:chgData name="Selstø, Magnar" userId="5bc95b13-6f43-41d0-b298-1d4cc8b6b055" providerId="ADAL" clId="{B8F2A1E6-FF77-4EB2-88C9-7510AA4DF721}" dt="2023-09-05T09:33:55.839" v="267"/>
          <ac:picMkLst>
            <pc:docMk/>
            <pc:sldMk cId="2743434387" sldId="263"/>
            <ac:picMk id="11" creationId="{AA3804EF-4D66-002F-A6D2-B65D6E20F151}"/>
          </ac:picMkLst>
        </pc:picChg>
      </pc:sldChg>
      <pc:sldChg chg="del setBg">
        <pc:chgData name="Selstø, Magnar" userId="5bc95b13-6f43-41d0-b298-1d4cc8b6b055" providerId="ADAL" clId="{B8F2A1E6-FF77-4EB2-88C9-7510AA4DF721}" dt="2023-09-05T09:39:27.984" v="277" actId="47"/>
        <pc:sldMkLst>
          <pc:docMk/>
          <pc:sldMk cId="3605148023" sldId="264"/>
        </pc:sldMkLst>
      </pc:sldChg>
      <pc:sldChg chg="addSp delSp modSp mod setBg modAnim">
        <pc:chgData name="Selstø, Magnar" userId="5bc95b13-6f43-41d0-b298-1d4cc8b6b055" providerId="ADAL" clId="{B8F2A1E6-FF77-4EB2-88C9-7510AA4DF721}" dt="2023-09-05T09:33:48.599" v="265"/>
        <pc:sldMkLst>
          <pc:docMk/>
          <pc:sldMk cId="131928647" sldId="265"/>
        </pc:sldMkLst>
        <pc:spChg chg="del mod">
          <ac:chgData name="Selstø, Magnar" userId="5bc95b13-6f43-41d0-b298-1d4cc8b6b055" providerId="ADAL" clId="{B8F2A1E6-FF77-4EB2-88C9-7510AA4DF721}" dt="2023-09-05T09:25:51.548" v="166" actId="478"/>
          <ac:spMkLst>
            <pc:docMk/>
            <pc:sldMk cId="131928647" sldId="265"/>
            <ac:spMk id="2" creationId="{1909B49B-ACF6-9E79-C0F4-AD91C54FBF1B}"/>
          </ac:spMkLst>
        </pc:spChg>
        <pc:spChg chg="mod">
          <ac:chgData name="Selstø, Magnar" userId="5bc95b13-6f43-41d0-b298-1d4cc8b6b055" providerId="ADAL" clId="{B8F2A1E6-FF77-4EB2-88C9-7510AA4DF721}" dt="2023-09-05T09:28:38.658" v="232" actId="2711"/>
          <ac:spMkLst>
            <pc:docMk/>
            <pc:sldMk cId="131928647" sldId="265"/>
            <ac:spMk id="3" creationId="{8B27DDE5-6122-502E-2961-B9D7CD5D6EC2}"/>
          </ac:spMkLst>
        </pc:spChg>
        <pc:spChg chg="add del mod">
          <ac:chgData name="Selstø, Magnar" userId="5bc95b13-6f43-41d0-b298-1d4cc8b6b055" providerId="ADAL" clId="{B8F2A1E6-FF77-4EB2-88C9-7510AA4DF721}" dt="2023-09-05T09:25:57.866" v="167" actId="478"/>
          <ac:spMkLst>
            <pc:docMk/>
            <pc:sldMk cId="131928647" sldId="265"/>
            <ac:spMk id="6" creationId="{1ED7FF81-CDFB-5C58-6FA4-57FEBD03237E}"/>
          </ac:spMkLst>
        </pc:spChg>
        <pc:spChg chg="add mod">
          <ac:chgData name="Selstø, Magnar" userId="5bc95b13-6f43-41d0-b298-1d4cc8b6b055" providerId="ADAL" clId="{B8F2A1E6-FF77-4EB2-88C9-7510AA4DF721}" dt="2023-09-05T09:28:38.658" v="232" actId="2711"/>
          <ac:spMkLst>
            <pc:docMk/>
            <pc:sldMk cId="131928647" sldId="265"/>
            <ac:spMk id="8" creationId="{25E4B957-46BF-C86F-48CE-DA67ACD260F3}"/>
          </ac:spMkLst>
        </pc:spChg>
        <pc:spChg chg="mod">
          <ac:chgData name="Selstø, Magnar" userId="5bc95b13-6f43-41d0-b298-1d4cc8b6b055" providerId="ADAL" clId="{B8F2A1E6-FF77-4EB2-88C9-7510AA4DF721}" dt="2023-09-05T09:28:38.658" v="232" actId="2711"/>
          <ac:spMkLst>
            <pc:docMk/>
            <pc:sldMk cId="131928647" sldId="265"/>
            <ac:spMk id="9" creationId="{1D888948-5915-94BD-BDBC-484828693CA7}"/>
          </ac:spMkLst>
        </pc:spChg>
        <pc:grpChg chg="del">
          <ac:chgData name="Selstø, Magnar" userId="5bc95b13-6f43-41d0-b298-1d4cc8b6b055" providerId="ADAL" clId="{B8F2A1E6-FF77-4EB2-88C9-7510AA4DF721}" dt="2023-09-05T09:33:46.157" v="264" actId="478"/>
          <ac:grpSpMkLst>
            <pc:docMk/>
            <pc:sldMk cId="131928647" sldId="265"/>
            <ac:grpSpMk id="7" creationId="{F31EF17D-8461-CB2A-FF2D-4135B6404C84}"/>
          </ac:grpSpMkLst>
        </pc:grpChg>
        <pc:picChg chg="add mod">
          <ac:chgData name="Selstø, Magnar" userId="5bc95b13-6f43-41d0-b298-1d4cc8b6b055" providerId="ADAL" clId="{B8F2A1E6-FF77-4EB2-88C9-7510AA4DF721}" dt="2023-09-05T09:33:48.599" v="265"/>
          <ac:picMkLst>
            <pc:docMk/>
            <pc:sldMk cId="131928647" sldId="265"/>
            <ac:picMk id="11" creationId="{CB8C4D8F-CCCA-E81E-1527-6A827030CFA5}"/>
          </ac:picMkLst>
        </pc:picChg>
        <pc:picChg chg="add mod">
          <ac:chgData name="Selstø, Magnar" userId="5bc95b13-6f43-41d0-b298-1d4cc8b6b055" providerId="ADAL" clId="{B8F2A1E6-FF77-4EB2-88C9-7510AA4DF721}" dt="2023-09-05T09:33:48.599" v="265"/>
          <ac:picMkLst>
            <pc:docMk/>
            <pc:sldMk cId="131928647" sldId="265"/>
            <ac:picMk id="13" creationId="{7AB5E18E-9A2F-3C1A-AC2A-07D16ADB4A10}"/>
          </ac:picMkLst>
        </pc:picChg>
        <pc:picChg chg="add mod">
          <ac:chgData name="Selstø, Magnar" userId="5bc95b13-6f43-41d0-b298-1d4cc8b6b055" providerId="ADAL" clId="{B8F2A1E6-FF77-4EB2-88C9-7510AA4DF721}" dt="2023-09-05T09:33:48.599" v="265"/>
          <ac:picMkLst>
            <pc:docMk/>
            <pc:sldMk cId="131928647" sldId="265"/>
            <ac:picMk id="14" creationId="{87771A43-9641-FF98-2A9C-D7FAE0E43B36}"/>
          </ac:picMkLst>
        </pc:picChg>
        <pc:picChg chg="add mod">
          <ac:chgData name="Selstø, Magnar" userId="5bc95b13-6f43-41d0-b298-1d4cc8b6b055" providerId="ADAL" clId="{B8F2A1E6-FF77-4EB2-88C9-7510AA4DF721}" dt="2023-09-05T09:33:48.599" v="265"/>
          <ac:picMkLst>
            <pc:docMk/>
            <pc:sldMk cId="131928647" sldId="265"/>
            <ac:picMk id="19" creationId="{BF894DF0-E4F8-8185-DD58-D9D920223618}"/>
          </ac:picMkLst>
        </pc:picChg>
        <pc:picChg chg="add mod">
          <ac:chgData name="Selstø, Magnar" userId="5bc95b13-6f43-41d0-b298-1d4cc8b6b055" providerId="ADAL" clId="{B8F2A1E6-FF77-4EB2-88C9-7510AA4DF721}" dt="2023-09-05T09:33:48.599" v="265"/>
          <ac:picMkLst>
            <pc:docMk/>
            <pc:sldMk cId="131928647" sldId="265"/>
            <ac:picMk id="20" creationId="{F01EE4B6-61D9-7A00-FD73-6B3AF410172C}"/>
          </ac:picMkLst>
        </pc:picChg>
      </pc:sldChg>
      <pc:sldChg chg="add del setBg">
        <pc:chgData name="Selstø, Magnar" userId="5bc95b13-6f43-41d0-b298-1d4cc8b6b055" providerId="ADAL" clId="{B8F2A1E6-FF77-4EB2-88C9-7510AA4DF721}" dt="2023-09-05T09:34:02.076" v="268" actId="47"/>
        <pc:sldMkLst>
          <pc:docMk/>
          <pc:sldMk cId="2065144734" sldId="266"/>
        </pc:sldMkLst>
      </pc:sldChg>
      <pc:sldChg chg="modSp add mod">
        <pc:chgData name="Selstø, Magnar" userId="5bc95b13-6f43-41d0-b298-1d4cc8b6b055" providerId="ADAL" clId="{B8F2A1E6-FF77-4EB2-88C9-7510AA4DF721}" dt="2023-09-05T09:40:56.762" v="310" actId="1076"/>
        <pc:sldMkLst>
          <pc:docMk/>
          <pc:sldMk cId="2220593791" sldId="266"/>
        </pc:sldMkLst>
        <pc:spChg chg="mod">
          <ac:chgData name="Selstø, Magnar" userId="5bc95b13-6f43-41d0-b298-1d4cc8b6b055" providerId="ADAL" clId="{B8F2A1E6-FF77-4EB2-88C9-7510AA4DF721}" dt="2023-09-05T09:40:51.926" v="309" actId="20577"/>
          <ac:spMkLst>
            <pc:docMk/>
            <pc:sldMk cId="2220593791" sldId="266"/>
            <ac:spMk id="2" creationId="{1909B49B-ACF6-9E79-C0F4-AD91C54FBF1B}"/>
          </ac:spMkLst>
        </pc:spChg>
        <pc:spChg chg="mod">
          <ac:chgData name="Selstø, Magnar" userId="5bc95b13-6f43-41d0-b298-1d4cc8b6b055" providerId="ADAL" clId="{B8F2A1E6-FF77-4EB2-88C9-7510AA4DF721}" dt="2023-09-05T09:40:56.762" v="310" actId="1076"/>
          <ac:spMkLst>
            <pc:docMk/>
            <pc:sldMk cId="2220593791" sldId="266"/>
            <ac:spMk id="9" creationId="{1D888948-5915-94BD-BDBC-484828693CA7}"/>
          </ac:spMkLst>
        </pc:spChg>
      </pc:sldChg>
      <pc:sldChg chg="new del">
        <pc:chgData name="Selstø, Magnar" userId="5bc95b13-6f43-41d0-b298-1d4cc8b6b055" providerId="ADAL" clId="{B8F2A1E6-FF77-4EB2-88C9-7510AA4DF721}" dt="2023-09-05T09:40:10.083" v="283" actId="680"/>
        <pc:sldMkLst>
          <pc:docMk/>
          <pc:sldMk cId="2791896603" sldId="266"/>
        </pc:sldMkLst>
      </pc:sldChg>
    </pc:docChg>
  </pc:docChgLst>
  <pc:docChgLst>
    <pc:chgData name="Tore, Media Service" userId="S::tore_media-service.no#ext#@iktagder.onmicrosoft.com::bd33d801-8e48-456e-82e5-c2c8357bd9ef" providerId="AD" clId="Web-{FEA5588F-D154-4029-91B4-2676A7B429C9}"/>
    <pc:docChg chg="modSld">
      <pc:chgData name="Tore, Media Service" userId="S::tore_media-service.no#ext#@iktagder.onmicrosoft.com::bd33d801-8e48-456e-82e5-c2c8357bd9ef" providerId="AD" clId="Web-{FEA5588F-D154-4029-91B4-2676A7B429C9}" dt="2024-02-07T12:37:20.558" v="0"/>
      <pc:docMkLst>
        <pc:docMk/>
      </pc:docMkLst>
      <pc:sldChg chg="delSp">
        <pc:chgData name="Tore, Media Service" userId="S::tore_media-service.no#ext#@iktagder.onmicrosoft.com::bd33d801-8e48-456e-82e5-c2c8357bd9ef" providerId="AD" clId="Web-{FEA5588F-D154-4029-91B4-2676A7B429C9}" dt="2024-02-07T12:37:20.558" v="0"/>
        <pc:sldMkLst>
          <pc:docMk/>
          <pc:sldMk cId="2220593791" sldId="266"/>
        </pc:sldMkLst>
        <pc:spChg chg="del">
          <ac:chgData name="Tore, Media Service" userId="S::tore_media-service.no#ext#@iktagder.onmicrosoft.com::bd33d801-8e48-456e-82e5-c2c8357bd9ef" providerId="AD" clId="Web-{FEA5588F-D154-4029-91B4-2676A7B429C9}" dt="2024-02-07T12:37:20.558" v="0"/>
          <ac:spMkLst>
            <pc:docMk/>
            <pc:sldMk cId="2220593791" sldId="266"/>
            <ac:spMk id="2" creationId="{1909B49B-ACF6-9E79-C0F4-AD91C54FBF1B}"/>
          </ac:spMkLst>
        </pc:spChg>
      </pc:sldChg>
    </pc:docChg>
  </pc:docChgLst>
  <pc:docChgLst>
    <pc:chgData name="Kirkedam, Annette Sissener" userId="S::annette.sissener.kirkedam@arendal.kommune.no::8e225c5a-e9a1-402d-8782-539af9365ffa" providerId="AD" clId="Web-{5C050E2C-93C4-4B9E-86B8-CB0B76D27664}"/>
    <pc:docChg chg="delSld modSld">
      <pc:chgData name="Kirkedam, Annette Sissener" userId="S::annette.sissener.kirkedam@arendal.kommune.no::8e225c5a-e9a1-402d-8782-539af9365ffa" providerId="AD" clId="Web-{5C050E2C-93C4-4B9E-86B8-CB0B76D27664}" dt="2024-02-06T16:29:11.998" v="3" actId="20577"/>
      <pc:docMkLst>
        <pc:docMk/>
      </pc:docMkLst>
      <pc:sldChg chg="modSp">
        <pc:chgData name="Kirkedam, Annette Sissener" userId="S::annette.sissener.kirkedam@arendal.kommune.no::8e225c5a-e9a1-402d-8782-539af9365ffa" providerId="AD" clId="Web-{5C050E2C-93C4-4B9E-86B8-CB0B76D27664}" dt="2024-02-06T16:28:50.638" v="0" actId="20577"/>
        <pc:sldMkLst>
          <pc:docMk/>
          <pc:sldMk cId="4253124984" sldId="256"/>
        </pc:sldMkLst>
        <pc:spChg chg="mod">
          <ac:chgData name="Kirkedam, Annette Sissener" userId="S::annette.sissener.kirkedam@arendal.kommune.no::8e225c5a-e9a1-402d-8782-539af9365ffa" providerId="AD" clId="Web-{5C050E2C-93C4-4B9E-86B8-CB0B76D27664}" dt="2024-02-06T16:28:50.638" v="0" actId="20577"/>
          <ac:spMkLst>
            <pc:docMk/>
            <pc:sldMk cId="4253124984" sldId="256"/>
            <ac:spMk id="2" creationId="{00000000-0000-0000-0000-000000000000}"/>
          </ac:spMkLst>
        </pc:spChg>
      </pc:sldChg>
      <pc:sldChg chg="del">
        <pc:chgData name="Kirkedam, Annette Sissener" userId="S::annette.sissener.kirkedam@arendal.kommune.no::8e225c5a-e9a1-402d-8782-539af9365ffa" providerId="AD" clId="Web-{5C050E2C-93C4-4B9E-86B8-CB0B76D27664}" dt="2024-02-06T16:28:58.279" v="1"/>
        <pc:sldMkLst>
          <pc:docMk/>
          <pc:sldMk cId="3526177586" sldId="260"/>
        </pc:sldMkLst>
      </pc:sldChg>
      <pc:sldChg chg="modSp">
        <pc:chgData name="Kirkedam, Annette Sissener" userId="S::annette.sissener.kirkedam@arendal.kommune.no::8e225c5a-e9a1-402d-8782-539af9365ffa" providerId="AD" clId="Web-{5C050E2C-93C4-4B9E-86B8-CB0B76D27664}" dt="2024-02-06T16:29:11.998" v="3" actId="20577"/>
        <pc:sldMkLst>
          <pc:docMk/>
          <pc:sldMk cId="131928647" sldId="265"/>
        </pc:sldMkLst>
        <pc:spChg chg="mod">
          <ac:chgData name="Kirkedam, Annette Sissener" userId="S::annette.sissener.kirkedam@arendal.kommune.no::8e225c5a-e9a1-402d-8782-539af9365ffa" providerId="AD" clId="Web-{5C050E2C-93C4-4B9E-86B8-CB0B76D27664}" dt="2024-02-06T16:29:11.998" v="3" actId="20577"/>
          <ac:spMkLst>
            <pc:docMk/>
            <pc:sldMk cId="131928647" sldId="265"/>
            <ac:spMk id="8" creationId="{25E4B957-46BF-C86F-48CE-DA67ACD260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BEEFF-6445-4C99-B48A-7DF238B4DFF6}" type="datetimeFigureOut">
              <a:t>3/3/2024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0ACE7-C15B-4BCE-BA06-2A920D0FCFE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50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F6782-D795-4271-A0CF-7E7E29FF3FF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11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F6782-D795-4271-A0CF-7E7E29FF3FF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683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F6782-D795-4271-A0CF-7E7E29FF3FF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14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F6782-D795-4271-A0CF-7E7E29FF3FF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139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84721" y="743447"/>
            <a:ext cx="4292898" cy="3692028"/>
          </a:xfrm>
          <a:noFill/>
        </p:spPr>
        <p:txBody>
          <a:bodyPr>
            <a:normAutofit/>
          </a:bodyPr>
          <a:lstStyle/>
          <a:p>
            <a:r>
              <a:rPr lang="en-US" sz="5400" b="1" dirty="0" err="1">
                <a:latin typeface="Arial"/>
                <a:cs typeface="Arial"/>
              </a:rPr>
              <a:t>Idéutvikling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5200" dirty="0"/>
            </a:br>
            <a:endParaRPr lang="en-US" sz="520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9EF9E27-898F-D8C7-CDC9-DC35BC18C7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1928"/>
          <a:stretch/>
        </p:blipFill>
        <p:spPr>
          <a:xfrm>
            <a:off x="20" y="10"/>
            <a:ext cx="699288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 descr="Et bilde som inneholder tekst&#10;&#10;Automatisk generert beskrivelse">
            <a:extLst>
              <a:ext uri="{FF2B5EF4-FFF2-40B4-BE49-F238E27FC236}">
                <a16:creationId xmlns:a16="http://schemas.microsoft.com/office/drawing/2014/main" id="{D5A4064D-0F39-3958-E0BB-7AC9C7955B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51" y="362277"/>
            <a:ext cx="1077686" cy="1077686"/>
          </a:xfr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1D888948-5915-94BD-BDBC-484828693CA7}"/>
              </a:ext>
            </a:extLst>
          </p:cNvPr>
          <p:cNvSpPr txBox="1"/>
          <p:nvPr/>
        </p:nvSpPr>
        <p:spPr>
          <a:xfrm>
            <a:off x="438239" y="2649017"/>
            <a:ext cx="11217963" cy="19933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Dette er viktig: 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5000000000000000000" pitchFamily="2" charset="2"/>
              <a:buChar char="•"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Du skal lage film til andre deltakere på skolen. 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5000000000000000000" pitchFamily="2" charset="2"/>
              <a:buChar char="•"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Bruk et enkelt språk som andre deltakere kan forstå.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5000000000000000000" pitchFamily="2" charset="2"/>
              <a:buChar char="•"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Lag en kort film, maks 3 minutter.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8B27DDE5-6122-502E-2961-B9D7CD5D6EC2}"/>
              </a:ext>
            </a:extLst>
          </p:cNvPr>
          <p:cNvSpPr txBox="1"/>
          <p:nvPr/>
        </p:nvSpPr>
        <p:spPr>
          <a:xfrm>
            <a:off x="486428" y="4943605"/>
            <a:ext cx="1122958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Hvordan kan dere fortelle historien på en best mulig måte?​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25E4B957-46BF-C86F-48CE-DA67ACD260F3}"/>
              </a:ext>
            </a:extLst>
          </p:cNvPr>
          <p:cNvSpPr txBox="1"/>
          <p:nvPr/>
        </p:nvSpPr>
        <p:spPr>
          <a:xfrm>
            <a:off x="1818640" y="558800"/>
            <a:ext cx="9825942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3200" b="1">
                <a:latin typeface="Arial"/>
                <a:cs typeface="Arial"/>
              </a:rPr>
              <a:t>TEMA: Demokrati og medborgerskap</a:t>
            </a:r>
          </a:p>
          <a:p>
            <a:pPr algn="ctr"/>
            <a:r>
              <a:rPr lang="nb-NO" sz="32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</a:p>
          <a:p>
            <a:pPr algn="ctr"/>
            <a:r>
              <a:rPr lang="nb-NO" sz="3200" b="1" dirty="0">
                <a:latin typeface="Arial" panose="020B0604020202020204" pitchFamily="34" charset="0"/>
                <a:cs typeface="Arial" panose="020B0604020202020204" pitchFamily="34" charset="0"/>
              </a:rPr>
              <a:t>politikk og valg</a:t>
            </a:r>
            <a:endParaRPr lang="nb-N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Bilde 3">
            <a:extLst>
              <a:ext uri="{FF2B5EF4-FFF2-40B4-BE49-F238E27FC236}">
                <a16:creationId xmlns:a16="http://schemas.microsoft.com/office/drawing/2014/main" id="{CB8C4D8F-CCCA-E81E-1527-6A827030CFA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527675" y="5843588"/>
            <a:ext cx="2314575" cy="776288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7AB5E18E-9A2F-3C1A-AC2A-07D16ADB4A1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521075" y="5843588"/>
            <a:ext cx="1893888" cy="776288"/>
          </a:xfrm>
          <a:prstGeom prst="rect">
            <a:avLst/>
          </a:prstGeom>
        </p:spPr>
      </p:pic>
      <p:pic>
        <p:nvPicPr>
          <p:cNvPr id="14" name="Bilde 13">
            <a:extLst>
              <a:ext uri="{FF2B5EF4-FFF2-40B4-BE49-F238E27FC236}">
                <a16:creationId xmlns:a16="http://schemas.microsoft.com/office/drawing/2014/main" id="{87771A43-9641-FF98-2A9C-D7FAE0E43B36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60338" y="5843588"/>
            <a:ext cx="3248025" cy="776288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BF894DF0-E4F8-8185-DD58-D9D920223618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954963" y="5843588"/>
            <a:ext cx="1468438" cy="776288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F01EE4B6-61D9-7A00-FD73-6B3AF410172C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9536672" y="5843207"/>
            <a:ext cx="2378075" cy="77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09B49B-ACF6-9E79-C0F4-AD91C54FB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38338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 dirty="0">
                <a:latin typeface="Arial" panose="020B0604020202020204" pitchFamily="34" charset="0"/>
                <a:cs typeface="Arial" panose="020B0604020202020204" pitchFamily="34" charset="0"/>
              </a:rPr>
              <a:t>Dette skal du gjøre nå:</a:t>
            </a:r>
          </a:p>
        </p:txBody>
      </p:sp>
      <p:pic>
        <p:nvPicPr>
          <p:cNvPr id="5" name="Plassholder for innhold 4" descr="Et bilde som inneholder tekst&#10;&#10;Automatisk generert beskrivelse">
            <a:extLst>
              <a:ext uri="{FF2B5EF4-FFF2-40B4-BE49-F238E27FC236}">
                <a16:creationId xmlns:a16="http://schemas.microsoft.com/office/drawing/2014/main" id="{D5A4064D-0F39-3958-E0BB-7AC9C7955B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51" y="362277"/>
            <a:ext cx="1077686" cy="1077686"/>
          </a:xfr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1D888948-5915-94BD-BDBC-484828693CA7}"/>
              </a:ext>
            </a:extLst>
          </p:cNvPr>
          <p:cNvSpPr txBox="1"/>
          <p:nvPr/>
        </p:nvSpPr>
        <p:spPr>
          <a:xfrm>
            <a:off x="353551" y="1876579"/>
            <a:ext cx="11217963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5000000000000000000" pitchFamily="2" charset="2"/>
              <a:buChar char="•"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Du skriver ned 3 ideer alene.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5000000000000000000" pitchFamily="2" charset="2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Du setter deg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sammen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gruppa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di.</a:t>
            </a:r>
          </a:p>
          <a:p>
            <a:pPr marL="285750" indent="-285750">
              <a:buFont typeface="Arial" panose="05000000000000000000" pitchFamily="2" charset="2"/>
              <a:buChar char="•"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Du leser opp dine tre ideer for gruppa.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5000000000000000000" pitchFamily="2" charset="2"/>
              <a:buChar char="•"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Hvilken av dine tre ideer liker du best? Du velger én. 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5000000000000000000" pitchFamily="2" charset="2"/>
              <a:buChar char="•"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Gruppa diskuterer og blir enige om hvilken ide som er best. Øv på å argumentere på norsk. 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5000000000000000000" pitchFamily="2" charset="2"/>
              <a:buChar char="•"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Gruppa skriver et kort sammendrag.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5000000000000000000" pitchFamily="2" charset="2"/>
              <a:buChar char="•"/>
            </a:pP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Gruppa jobber med </a:t>
            </a:r>
            <a:r>
              <a:rPr lang="nb-NO" sz="2000" dirty="0" err="1">
                <a:latin typeface="Arial" panose="020B0604020202020204" pitchFamily="34" charset="0"/>
                <a:cs typeface="Arial" panose="020B0604020202020204" pitchFamily="34" charset="0"/>
              </a:rPr>
              <a:t>storyboard</a:t>
            </a:r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eller gule lapper.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Bilde 3">
            <a:extLst>
              <a:ext uri="{FF2B5EF4-FFF2-40B4-BE49-F238E27FC236}">
                <a16:creationId xmlns:a16="http://schemas.microsoft.com/office/drawing/2014/main" id="{E9F3A82E-35D7-FF44-999D-E43CB12BED6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527675" y="5843588"/>
            <a:ext cx="2314575" cy="776288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12CC32CC-0839-2DE8-C2A6-CA1C693CDC7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521075" y="5843588"/>
            <a:ext cx="1893888" cy="776288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7ACFAF31-3D62-F2CA-E0AA-FBF9D94B1820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60338" y="5843588"/>
            <a:ext cx="3248025" cy="776288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B9AEAE5-A808-DF5F-70E4-B00DF62F91CF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954963" y="5843588"/>
            <a:ext cx="1468438" cy="776288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AA3804EF-4D66-002F-A6D2-B65D6E20F151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9536672" y="5843207"/>
            <a:ext cx="2378075" cy="77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 descr="Et bilde som inneholder tekst&#10;&#10;Automatisk generert beskrivelse">
            <a:extLst>
              <a:ext uri="{FF2B5EF4-FFF2-40B4-BE49-F238E27FC236}">
                <a16:creationId xmlns:a16="http://schemas.microsoft.com/office/drawing/2014/main" id="{D5A4064D-0F39-3958-E0BB-7AC9C7955B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51" y="362277"/>
            <a:ext cx="1077686" cy="1077686"/>
          </a:xfr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1D888948-5915-94BD-BDBC-484828693CA7}"/>
              </a:ext>
            </a:extLst>
          </p:cNvPr>
          <p:cNvSpPr txBox="1"/>
          <p:nvPr/>
        </p:nvSpPr>
        <p:spPr>
          <a:xfrm>
            <a:off x="487018" y="2551837"/>
            <a:ext cx="11217963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8000" dirty="0">
                <a:cs typeface="Calibri"/>
              </a:rPr>
              <a:t>Lykke til!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nb-NO" sz="2800" dirty="0">
              <a:cs typeface="Calibri"/>
            </a:endParaRPr>
          </a:p>
        </p:txBody>
      </p:sp>
      <p:pic>
        <p:nvPicPr>
          <p:cNvPr id="3" name="Bilde 3">
            <a:extLst>
              <a:ext uri="{FF2B5EF4-FFF2-40B4-BE49-F238E27FC236}">
                <a16:creationId xmlns:a16="http://schemas.microsoft.com/office/drawing/2014/main" id="{857C8E77-FDC3-C8AE-63EA-23E43A80FBD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527675" y="5843588"/>
            <a:ext cx="2314575" cy="776288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58888FF2-9CAE-1FAE-805A-B3583793475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521075" y="5843588"/>
            <a:ext cx="1893888" cy="776288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E956BBFE-AEFF-699D-A8E7-041A1E37A400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60338" y="5843588"/>
            <a:ext cx="3248025" cy="776288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145336B1-A126-9853-1719-69D59FE65FB9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954963" y="5843588"/>
            <a:ext cx="1468438" cy="776288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6CF7023A-992C-0DC8-90E3-6484ADECC919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9536672" y="5843207"/>
            <a:ext cx="2378075" cy="77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9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2AF975AA86A845863BD89B98357065" ma:contentTypeVersion="17" ma:contentTypeDescription="Create a new document." ma:contentTypeScope="" ma:versionID="71c9e43007eb202707c99e99ef97c084">
  <xsd:schema xmlns:xsd="http://www.w3.org/2001/XMLSchema" xmlns:xs="http://www.w3.org/2001/XMLSchema" xmlns:p="http://schemas.microsoft.com/office/2006/metadata/properties" xmlns:ns2="a5e0150a-e676-484e-a6ca-5d49d13c943b" xmlns:ns3="c32e2301-ab2e-48da-8de8-250363c8ca7e" targetNamespace="http://schemas.microsoft.com/office/2006/metadata/properties" ma:root="true" ma:fieldsID="22ca54936839c324155abab4c65c1e8e" ns2:_="" ns3:_="">
    <xsd:import namespace="a5e0150a-e676-484e-a6ca-5d49d13c943b"/>
    <xsd:import namespace="c32e2301-ab2e-48da-8de8-250363c8ca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0150a-e676-484e-a6ca-5d49d13c9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6af8f8e-1e45-4bcb-8b90-291e597263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2e2301-ab2e-48da-8de8-250363c8ca7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83f792d-13a0-4dba-a3c7-3618cb2c0ad1}" ma:internalName="TaxCatchAll" ma:showField="CatchAllData" ma:web="c32e2301-ab2e-48da-8de8-250363c8ca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e0150a-e676-484e-a6ca-5d49d13c943b">
      <Terms xmlns="http://schemas.microsoft.com/office/infopath/2007/PartnerControls"/>
    </lcf76f155ced4ddcb4097134ff3c332f>
    <TaxCatchAll xmlns="c32e2301-ab2e-48da-8de8-250363c8ca7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AE6251-7415-4D65-B59C-D489E595D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e0150a-e676-484e-a6ca-5d49d13c943b"/>
    <ds:schemaRef ds:uri="c32e2301-ab2e-48da-8de8-250363c8ca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D00FAF-AAD6-4E38-8DDC-80DCD1FDCAE3}">
  <ds:schemaRefs>
    <ds:schemaRef ds:uri="c32e2301-ab2e-48da-8de8-250363c8ca7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a5e0150a-e676-484e-a6ca-5d49d13c943b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CEBFF01-D11A-42B9-8453-63FA5D1DB2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203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Office-tema</vt:lpstr>
      <vt:lpstr>Idéutvikling  </vt:lpstr>
      <vt:lpstr>PowerPoint Presentation</vt:lpstr>
      <vt:lpstr>Dette skal du gjøre nå: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Selstø, Magnar</cp:lastModifiedBy>
  <cp:revision>154</cp:revision>
  <dcterms:created xsi:type="dcterms:W3CDTF">2013-07-15T20:26:40Z</dcterms:created>
  <dcterms:modified xsi:type="dcterms:W3CDTF">2024-03-03T22:32:55Z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0x010100532AF975AA86A845863BD89B98357065</vt:lpwstr>
  </property>
  <property fmtid="{D5CDD505-2E9C-101B-9397-08002B2CF9AE}" pid="3" name="MediaServiceImageTags">
    <vt:lpwstr/>
  </property>
</Properties>
</file>